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9340E-0560-9CBD-F0F2-E162E7256BD5}"/>
              </a:ext>
            </a:extLst>
          </p:cNvPr>
          <p:cNvSpPr/>
          <p:nvPr/>
        </p:nvSpPr>
        <p:spPr>
          <a:xfrm>
            <a:off x="6019800" y="7658100"/>
            <a:ext cx="6400800" cy="1524000"/>
          </a:xfrm>
          <a:prstGeom prst="rect">
            <a:avLst/>
          </a:prstGeom>
          <a:solidFill>
            <a:srgbClr val="011E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Reflection removal (1).pdf</dc:title>
  <cp:lastModifiedBy>Aryaman Kaprekar</cp:lastModifiedBy>
  <cp:revision>2</cp:revision>
  <dcterms:created xsi:type="dcterms:W3CDTF">2006-08-16T00:00:00Z</dcterms:created>
  <dcterms:modified xsi:type="dcterms:W3CDTF">2024-12-19T05:36:34Z</dcterms:modified>
  <dc:identifier>DAGZqLztEmA</dc:identifier>
</cp:coreProperties>
</file>